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1" r:id="rId3"/>
    <p:sldId id="365" r:id="rId4"/>
    <p:sldId id="366" r:id="rId5"/>
    <p:sldId id="368" r:id="rId6"/>
    <p:sldId id="375" r:id="rId7"/>
    <p:sldId id="370" r:id="rId8"/>
    <p:sldId id="378" r:id="rId9"/>
    <p:sldId id="380" r:id="rId10"/>
    <p:sldId id="363" r:id="rId11"/>
    <p:sldId id="279" r:id="rId12"/>
    <p:sldId id="377" r:id="rId13"/>
    <p:sldId id="379" r:id="rId14"/>
    <p:sldId id="274" r:id="rId15"/>
    <p:sldId id="381" r:id="rId16"/>
    <p:sldId id="384" r:id="rId17"/>
    <p:sldId id="275" r:id="rId18"/>
    <p:sldId id="367" r:id="rId19"/>
    <p:sldId id="369" r:id="rId20"/>
    <p:sldId id="371" r:id="rId21"/>
    <p:sldId id="373" r:id="rId22"/>
    <p:sldId id="276" r:id="rId23"/>
    <p:sldId id="277" r:id="rId24"/>
    <p:sldId id="376" r:id="rId25"/>
    <p:sldId id="364" r:id="rId26"/>
    <p:sldId id="270" r:id="rId27"/>
    <p:sldId id="272" r:id="rId28"/>
    <p:sldId id="383" r:id="rId29"/>
    <p:sldId id="382" r:id="rId30"/>
    <p:sldId id="273" r:id="rId31"/>
    <p:sldId id="372" r:id="rId32"/>
    <p:sldId id="360" r:id="rId33"/>
    <p:sldId id="374" r:id="rId34"/>
    <p:sldId id="362" r:id="rId35"/>
    <p:sldId id="361" r:id="rId3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7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573DE-F565-5BA5-065E-3C18D3E3E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28CB31-92FF-8208-80D2-6068A4CD5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2474DD-DA70-D97F-0031-FB9C7241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5793EA-6285-DB8A-5A61-A01CB8C7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A7030F-E4D5-9804-F91C-EF937406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80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720D4-7BB9-D602-FB81-06C0CAB2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C1C3C7-BB5C-7D1C-68D8-08F2A371E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81467A-BF86-96DD-6F76-23B5104F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058FCD-CA43-F218-DA53-3D289B4E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F56DCD-492E-0358-9965-E1A4C8C5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36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4D878DD-75B1-8AED-6F9E-2BBABCA99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0054467-690C-27BF-ED33-792BF2C8B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FCCBD3-D8E7-617B-DA7E-1B769F9C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3F519B-83C8-CE58-7E17-09979809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60F16C-BA60-91C3-C664-6D080FDF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84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E2F45-CC6A-8A45-22CA-666ED987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1C1E37-1EE6-E972-5655-9386F2929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DE49BF-9DF4-E68C-2DA9-964BA3C2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AB14A8-1730-C58B-C31A-A15AA31C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B7945E-97B2-669F-1167-A05B63242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83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5D8FC-7EDF-DF3C-0F2B-7FDE5BE0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2009B5-4E27-E6C1-33A8-EF15F0A8A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3B8A0B-6C21-4FE8-6074-D721F8C3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01CF22-EC6D-5BFE-7E99-31901173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C22EDF-E48D-5C49-C97D-3E618373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51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1C137-C772-F6F6-A7E2-B7E94AD4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77B521-8026-080D-4006-995ACD3AD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1F24BC-7094-302E-6E85-71F76389C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5DAE53-2ED0-5AA9-C9B3-442A71093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009666-309D-9862-1187-40222FE2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E99FA7-CB89-8CC2-26F2-E98FB776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41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88A52-3567-C07A-44A1-94AABCB1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2AB34D-9E7D-89DC-6830-D07F7CA40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C1372A-6818-4CD3-D921-84C42D9F3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AACCD1B-161A-5B3D-A7D6-CB934F32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B343C3-647C-39DF-7A2D-5C468060E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30BEDD3-854C-3DFD-8B8D-0CF7EB043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F07657C-51C0-9016-2BC8-4A63B514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D3D7124-2BE4-F9BE-CE17-393CF970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56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E8208-4829-BA51-7A7C-EA567868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FC190F3-B7DF-4622-477B-15FDFA973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0AFA1EC-1E56-88B3-BDA3-6F6F878C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5C0E15-0FC6-331C-9144-D7BCA21A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83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DFCA9D4-48CF-446D-842B-C929D282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EF3EDA1-053E-0866-E6F6-8FE12290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558C32-AE37-B111-B840-882C59ED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06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A4B23-B2DB-3530-4FF4-D80E2FCB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CBA1B3-A44C-20D9-BA0D-5B4298E9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B50D7-D2B1-5B9F-FC9B-6915DBD35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AC9A50-DC3D-C6D3-D919-3BD62724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245C8E-D489-7D91-C96D-38B193D5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47E1B6-934A-1729-EE3C-2E2454FF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92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87BCD-DDF5-6D4D-BC2D-22D47F79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6A41596-719B-66CA-60DE-26C8ECDB1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A0AD7F-67E5-4C6B-1CD3-97C98EAAE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A7F908-55AC-91B5-922E-2C87CB39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A5BD2D-561C-64BB-9838-AAB7C4EB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095B6FE-58CB-CF65-A2E5-4F5CD2F7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52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/>
            </a:gs>
            <a:gs pos="69000">
              <a:srgbClr val="00B0F0"/>
            </a:gs>
            <a:gs pos="0">
              <a:schemeClr val="accent2">
                <a:lumMod val="60000"/>
                <a:lumOff val="4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460899C-A3BF-AB78-05C3-885D49B1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8A95D1-D242-4730-A05C-44F3B1C63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0DE378-DE59-F1F3-D84B-5F6EBCDA9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D6338B-E8AC-8A3D-69BE-D06A11F74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D0E62-3445-EE02-E9F9-6CD8F09E0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406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Rectangle 2765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D570BC57-8072-EB72-B232-4773DA4A2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9" b="1461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CA43CE-6CBC-81AB-3140-BAB44FD0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="1" dirty="0">
                <a:solidFill>
                  <a:srgbClr val="FFFFFF"/>
                </a:solidFill>
              </a:rPr>
              <a:t>LEIDING</a:t>
            </a:r>
          </a:p>
        </p:txBody>
      </p:sp>
    </p:spTree>
    <p:extLst>
      <p:ext uri="{BB962C8B-B14F-4D97-AF65-F5344CB8AC3E}">
        <p14:creationId xmlns:p14="http://schemas.microsoft.com/office/powerpoint/2010/main" val="1657448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voedsel, Menselijk gezicht&#10;&#10;Automatisch gegenereerde beschrijving">
            <a:extLst>
              <a:ext uri="{FF2B5EF4-FFF2-40B4-BE49-F238E27FC236}">
                <a16:creationId xmlns:a16="http://schemas.microsoft.com/office/drawing/2014/main" id="{AA063952-CC5F-1CC6-DEA6-6816D36CE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r="20964"/>
          <a:stretch/>
        </p:blipFill>
        <p:spPr>
          <a:xfrm>
            <a:off x="4978400" y="0"/>
            <a:ext cx="564896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323EF28-9563-B172-9C26-7BDF5004814D}"/>
              </a:ext>
            </a:extLst>
          </p:cNvPr>
          <p:cNvSpPr txBox="1"/>
          <p:nvPr/>
        </p:nvSpPr>
        <p:spPr>
          <a:xfrm>
            <a:off x="1828800" y="2044898"/>
            <a:ext cx="121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818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424273-AA0A-74EC-0E87-BDC2797EF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66218"/>
            <a:ext cx="10515600" cy="1325563"/>
          </a:xfrm>
        </p:spPr>
        <p:txBody>
          <a:bodyPr>
            <a:noAutofit/>
          </a:bodyPr>
          <a:lstStyle/>
          <a:p>
            <a:r>
              <a:rPr lang="nl-BE" sz="5400" b="1" dirty="0">
                <a:solidFill>
                  <a:schemeClr val="bg1"/>
                </a:solidFill>
              </a:rPr>
              <a:t>N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O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O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R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4A9782C4-4E44-A721-A8E0-FC332175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45" y="0"/>
            <a:ext cx="5137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9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FF110B-469F-C060-F72D-0C839A1A4008}"/>
              </a:ext>
            </a:extLst>
          </p:cNvPr>
          <p:cNvSpPr txBox="1">
            <a:spLocks/>
          </p:cNvSpPr>
          <p:nvPr/>
        </p:nvSpPr>
        <p:spPr>
          <a:xfrm>
            <a:off x="2057400" y="1177925"/>
            <a:ext cx="1549400" cy="4928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b="1" dirty="0">
                <a:solidFill>
                  <a:schemeClr val="bg1"/>
                </a:solidFill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R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O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1A295C-845D-6216-6C14-4064C0325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952" y="-298403"/>
            <a:ext cx="7357242" cy="78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4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58DEE-360A-864E-1D19-976ABE9A07F4}"/>
              </a:ext>
            </a:extLst>
          </p:cNvPr>
          <p:cNvSpPr txBox="1">
            <a:spLocks/>
          </p:cNvSpPr>
          <p:nvPr/>
        </p:nvSpPr>
        <p:spPr>
          <a:xfrm>
            <a:off x="1772920" y="1147445"/>
            <a:ext cx="1549400" cy="4928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b="1" dirty="0">
                <a:solidFill>
                  <a:schemeClr val="bg1"/>
                </a:solidFill>
              </a:rPr>
              <a:t>M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R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G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O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89FF1A-3824-F1FD-717B-73855DB51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484" y="0"/>
            <a:ext cx="7282956" cy="695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DF71B-A8DF-B683-3B1D-56141710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20" y="2766218"/>
            <a:ext cx="10515600" cy="1325563"/>
          </a:xfrm>
        </p:spPr>
        <p:txBody>
          <a:bodyPr>
            <a:noAutofit/>
          </a:bodyPr>
          <a:lstStyle/>
          <a:p>
            <a:r>
              <a:rPr lang="nl-BE" sz="5400" b="1" dirty="0">
                <a:solidFill>
                  <a:schemeClr val="bg1"/>
                </a:solidFill>
              </a:rPr>
              <a:t>B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R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U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N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O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0C84CA6-C544-5590-3937-F2296488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265" y="-1"/>
            <a:ext cx="5137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5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61EBB-F6E2-FB38-57D3-0DA445B99811}"/>
              </a:ext>
            </a:extLst>
          </p:cNvPr>
          <p:cNvSpPr txBox="1">
            <a:spLocks/>
          </p:cNvSpPr>
          <p:nvPr/>
        </p:nvSpPr>
        <p:spPr>
          <a:xfrm>
            <a:off x="2057400" y="1177925"/>
            <a:ext cx="1549400" cy="4928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5400" b="1" dirty="0">
              <a:solidFill>
                <a:schemeClr val="bg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25EAD42-7DF8-32D4-6053-71C64D729849}"/>
              </a:ext>
            </a:extLst>
          </p:cNvPr>
          <p:cNvSpPr txBox="1">
            <a:spLocks/>
          </p:cNvSpPr>
          <p:nvPr/>
        </p:nvSpPr>
        <p:spPr>
          <a:xfrm>
            <a:off x="2209800" y="1330325"/>
            <a:ext cx="1549400" cy="4928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b="1" dirty="0">
                <a:solidFill>
                  <a:schemeClr val="bg1"/>
                </a:solidFill>
              </a:rPr>
              <a:t>E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M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I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E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CC7B6D-789E-1C08-D84D-F54056C3A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0"/>
            <a:ext cx="7535052" cy="723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DF7A95A-3257-66A6-F622-C4357B131966}"/>
              </a:ext>
            </a:extLst>
          </p:cNvPr>
          <p:cNvSpPr txBox="1">
            <a:spLocks/>
          </p:cNvSpPr>
          <p:nvPr/>
        </p:nvSpPr>
        <p:spPr>
          <a:xfrm>
            <a:off x="2057400" y="1177925"/>
            <a:ext cx="1549400" cy="4928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b="1" dirty="0">
                <a:solidFill>
                  <a:schemeClr val="bg1"/>
                </a:solidFill>
              </a:rPr>
              <a:t>E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M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M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A</a:t>
            </a:r>
          </a:p>
          <a:p>
            <a:endParaRPr lang="nl-BE" sz="5400" b="1" dirty="0">
              <a:solidFill>
                <a:schemeClr val="bg1"/>
              </a:solidFill>
            </a:endParaRPr>
          </a:p>
          <a:p>
            <a:r>
              <a:rPr lang="nl-BE" sz="5400" b="1" dirty="0">
                <a:solidFill>
                  <a:schemeClr val="bg1"/>
                </a:solidFill>
              </a:rPr>
              <a:t>V.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A4FC770-9455-F466-270A-F2ABEC688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433" y="0"/>
            <a:ext cx="4937207" cy="69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AF1B76-082C-2081-8A24-423AFA16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285365"/>
            <a:ext cx="10515600" cy="1325563"/>
          </a:xfrm>
        </p:spPr>
        <p:txBody>
          <a:bodyPr>
            <a:noAutofit/>
          </a:bodyPr>
          <a:lstStyle/>
          <a:p>
            <a:r>
              <a:rPr lang="nl-BE" sz="5400" b="1" dirty="0">
                <a:solidFill>
                  <a:schemeClr val="bg1"/>
                </a:solidFill>
              </a:rPr>
              <a:t>T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H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I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E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B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E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49B044C9-E4CD-0E22-86FC-38F2949FC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7"/>
          <a:stretch/>
        </p:blipFill>
        <p:spPr bwMode="auto">
          <a:xfrm>
            <a:off x="4083050" y="-344063"/>
            <a:ext cx="7052310" cy="720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D268FAF-3442-4090-9AAF-B61CF284DF38}"/>
              </a:ext>
            </a:extLst>
          </p:cNvPr>
          <p:cNvSpPr txBox="1"/>
          <p:nvPr/>
        </p:nvSpPr>
        <p:spPr>
          <a:xfrm>
            <a:off x="386080" y="5781040"/>
            <a:ext cx="210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chemeClr val="bg1"/>
                </a:solidFill>
              </a:rPr>
              <a:t>TITI</a:t>
            </a:r>
          </a:p>
        </p:txBody>
      </p:sp>
    </p:spTree>
    <p:extLst>
      <p:ext uri="{BB962C8B-B14F-4D97-AF65-F5344CB8AC3E}">
        <p14:creationId xmlns:p14="http://schemas.microsoft.com/office/powerpoint/2010/main" val="359478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persoon, kleding&#10;&#10;Automatisch gegenereerde beschrijving">
            <a:extLst>
              <a:ext uri="{FF2B5EF4-FFF2-40B4-BE49-F238E27FC236}">
                <a16:creationId xmlns:a16="http://schemas.microsoft.com/office/drawing/2014/main" id="{4A43AC1B-ABF1-3001-3A0C-DF0A37968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0"/>
            <a:ext cx="51435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761F7E8-C673-A0DF-C47D-4D7418AE3428}"/>
              </a:ext>
            </a:extLst>
          </p:cNvPr>
          <p:cNvSpPr txBox="1"/>
          <p:nvPr/>
        </p:nvSpPr>
        <p:spPr>
          <a:xfrm>
            <a:off x="1270000" y="1361440"/>
            <a:ext cx="10668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284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C00B331-D511-0A2D-340D-5D8CFF881E35}"/>
              </a:ext>
            </a:extLst>
          </p:cNvPr>
          <p:cNvSpPr txBox="1"/>
          <p:nvPr/>
        </p:nvSpPr>
        <p:spPr>
          <a:xfrm>
            <a:off x="1818640" y="474345"/>
            <a:ext cx="13004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D10D28-5415-FD71-F328-AFF6C25D5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0"/>
          <a:stretch/>
        </p:blipFill>
        <p:spPr>
          <a:xfrm>
            <a:off x="5116720" y="0"/>
            <a:ext cx="5419200" cy="736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BE202-4511-3C64-5110-8F1AA9710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81" y="294322"/>
            <a:ext cx="3246120" cy="6269355"/>
          </a:xfrm>
        </p:spPr>
        <p:txBody>
          <a:bodyPr>
            <a:normAutofit fontScale="90000"/>
          </a:bodyPr>
          <a:lstStyle/>
          <a:p>
            <a:r>
              <a:rPr lang="nl-BE" sz="5400" b="1" dirty="0">
                <a:solidFill>
                  <a:schemeClr val="bg1"/>
                </a:solidFill>
              </a:rPr>
              <a:t>E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M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 err="1">
                <a:solidFill>
                  <a:schemeClr val="bg1"/>
                </a:solidFill>
              </a:rPr>
              <a:t>M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A</a:t>
            </a:r>
            <a:br>
              <a:rPr lang="nl-BE" sz="5400" b="1" dirty="0">
                <a:solidFill>
                  <a:schemeClr val="bg1"/>
                </a:solidFill>
              </a:rPr>
            </a:b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C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O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O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L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4E0744-F5C3-5A32-9E1C-A3F7C3B5C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555" y="0"/>
            <a:ext cx="5425526" cy="78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FB83C6E-DE90-A71C-D611-76AF5EB9E83D}"/>
              </a:ext>
            </a:extLst>
          </p:cNvPr>
          <p:cNvSpPr txBox="1"/>
          <p:nvPr/>
        </p:nvSpPr>
        <p:spPr>
          <a:xfrm>
            <a:off x="1270000" y="474345"/>
            <a:ext cx="13004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</a:t>
            </a:r>
          </a:p>
          <a:p>
            <a:endParaRPr lang="nl-BE" sz="5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0D0EB8A-1C95-24BA-A861-E6B702110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954" y="-499793"/>
            <a:ext cx="5257885" cy="800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8CF5F54-092A-AD49-8E99-88A596426E0D}"/>
              </a:ext>
            </a:extLst>
          </p:cNvPr>
          <p:cNvSpPr txBox="1"/>
          <p:nvPr/>
        </p:nvSpPr>
        <p:spPr>
          <a:xfrm>
            <a:off x="1270000" y="1305341"/>
            <a:ext cx="1300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Ï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23154C-3A0E-A28E-E912-06F72F32D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"/>
          <a:stretch/>
        </p:blipFill>
        <p:spPr>
          <a:xfrm>
            <a:off x="4897119" y="-55976"/>
            <a:ext cx="6414639" cy="69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22F7A-DBC4-A339-1145-6ADD89856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590165"/>
            <a:ext cx="10515600" cy="1325563"/>
          </a:xfrm>
        </p:spPr>
        <p:txBody>
          <a:bodyPr>
            <a:noAutofit/>
          </a:bodyPr>
          <a:lstStyle/>
          <a:p>
            <a:r>
              <a:rPr lang="nl-BE" sz="5400" b="1" dirty="0">
                <a:solidFill>
                  <a:schemeClr val="bg1"/>
                </a:solidFill>
              </a:rPr>
              <a:t>Z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Y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T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H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738E374B-C480-667C-0F63-8902077FF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1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78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C3A23-C964-B994-DA9E-E40D5180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160" y="2539365"/>
            <a:ext cx="10515600" cy="1325563"/>
          </a:xfrm>
        </p:spPr>
        <p:txBody>
          <a:bodyPr>
            <a:noAutofit/>
          </a:bodyPr>
          <a:lstStyle/>
          <a:p>
            <a:r>
              <a:rPr lang="nl-BE" sz="5400" b="1" dirty="0">
                <a:solidFill>
                  <a:schemeClr val="bg1"/>
                </a:solidFill>
              </a:rPr>
              <a:t>L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A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U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R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E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2A354131-DAD7-3E81-B01E-0FB697FE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57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8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D58D065-74E9-4455-F89A-E27D2D2219EA}"/>
              </a:ext>
            </a:extLst>
          </p:cNvPr>
          <p:cNvSpPr txBox="1"/>
          <p:nvPr/>
        </p:nvSpPr>
        <p:spPr>
          <a:xfrm>
            <a:off x="2047416" y="428178"/>
            <a:ext cx="13004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282403-BFC7-4F89-0FF9-D5AAB85EA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230" y="0"/>
            <a:ext cx="3665239" cy="753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Menselijk gezicht, buitenshuis&#10;&#10;Automatisch gegenereerde beschrijving">
            <a:extLst>
              <a:ext uri="{FF2B5EF4-FFF2-40B4-BE49-F238E27FC236}">
                <a16:creationId xmlns:a16="http://schemas.microsoft.com/office/drawing/2014/main" id="{D24E8C1C-4CBA-D695-933C-AAC458581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40128" r="21747" b="1"/>
          <a:stretch/>
        </p:blipFill>
        <p:spPr>
          <a:xfrm>
            <a:off x="5323840" y="0"/>
            <a:ext cx="5076164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22E6D53-22DB-1524-569D-DDD31AC9054D}"/>
              </a:ext>
            </a:extLst>
          </p:cNvPr>
          <p:cNvSpPr txBox="1"/>
          <p:nvPr/>
        </p:nvSpPr>
        <p:spPr>
          <a:xfrm>
            <a:off x="1791996" y="1320800"/>
            <a:ext cx="18554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038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66DDA-6498-CCBB-180B-0C9FFC3D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20" y="2441098"/>
            <a:ext cx="10515600" cy="1325563"/>
          </a:xfrm>
        </p:spPr>
        <p:txBody>
          <a:bodyPr>
            <a:noAutofit/>
          </a:bodyPr>
          <a:lstStyle/>
          <a:p>
            <a:r>
              <a:rPr lang="nl-BE" sz="5400" b="1" dirty="0">
                <a:solidFill>
                  <a:schemeClr val="bg1"/>
                </a:solidFill>
              </a:rPr>
              <a:t>L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O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R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E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N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Z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O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74E71286-2E7C-564F-169A-2574C3048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064" y="-631970"/>
            <a:ext cx="6083935" cy="812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492529C-49E8-6BA2-FBE1-B4E21B4A1127}"/>
              </a:ext>
            </a:extLst>
          </p:cNvPr>
          <p:cNvSpPr txBox="1"/>
          <p:nvPr/>
        </p:nvSpPr>
        <p:spPr>
          <a:xfrm>
            <a:off x="121920" y="6085840"/>
            <a:ext cx="277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chemeClr val="bg1"/>
                </a:solidFill>
              </a:rPr>
              <a:t>LORRE</a:t>
            </a:r>
          </a:p>
        </p:txBody>
      </p:sp>
    </p:spTree>
    <p:extLst>
      <p:ext uri="{BB962C8B-B14F-4D97-AF65-F5344CB8AC3E}">
        <p14:creationId xmlns:p14="http://schemas.microsoft.com/office/powerpoint/2010/main" val="12603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CF587-3532-E733-BCAE-4C1A70E8B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60" y="2918618"/>
            <a:ext cx="10515600" cy="1325563"/>
          </a:xfrm>
        </p:spPr>
        <p:txBody>
          <a:bodyPr>
            <a:noAutofit/>
          </a:bodyPr>
          <a:lstStyle/>
          <a:p>
            <a:r>
              <a:rPr lang="nl-BE" sz="5400" b="1" dirty="0">
                <a:solidFill>
                  <a:schemeClr val="bg1"/>
                </a:solidFill>
              </a:rPr>
              <a:t>M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A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X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I</a:t>
            </a:r>
            <a:br>
              <a:rPr lang="nl-BE" sz="5400" b="1" dirty="0">
                <a:solidFill>
                  <a:schemeClr val="bg1"/>
                </a:solidFill>
              </a:rPr>
            </a:br>
            <a:r>
              <a:rPr lang="nl-BE" sz="5400" b="1" dirty="0">
                <a:solidFill>
                  <a:schemeClr val="bg1"/>
                </a:solidFill>
              </a:rPr>
              <a:t>M</a:t>
            </a:r>
            <a:br>
              <a:rPr lang="nl-BE" sz="5400" b="1" dirty="0">
                <a:solidFill>
                  <a:schemeClr val="accent1"/>
                </a:solidFill>
              </a:rPr>
            </a:br>
            <a:endParaRPr lang="nl-BE" sz="5400" b="1" dirty="0">
              <a:solidFill>
                <a:schemeClr val="accent1"/>
              </a:solidFill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3B575BD-17C2-8AAA-1F82-A39A0C17B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64" y="0"/>
            <a:ext cx="5962015" cy="795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2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E235F28-76DD-F2D2-BCF9-D0AA8B78DAAA}"/>
              </a:ext>
            </a:extLst>
          </p:cNvPr>
          <p:cNvSpPr txBox="1">
            <a:spLocks/>
          </p:cNvSpPr>
          <p:nvPr/>
        </p:nvSpPr>
        <p:spPr>
          <a:xfrm>
            <a:off x="1976120" y="1482725"/>
            <a:ext cx="1549400" cy="4928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b="1" dirty="0">
                <a:solidFill>
                  <a:schemeClr val="bg1"/>
                </a:solidFill>
              </a:rPr>
              <a:t>N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I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N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EE5C5B-F2BE-49A0-702F-4633E7980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09" y="-35560"/>
            <a:ext cx="7589037" cy="69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0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9731A-48B8-BBAA-DBC7-92DA32D28BC1}"/>
              </a:ext>
            </a:extLst>
          </p:cNvPr>
          <p:cNvSpPr txBox="1">
            <a:spLocks/>
          </p:cNvSpPr>
          <p:nvPr/>
        </p:nvSpPr>
        <p:spPr>
          <a:xfrm>
            <a:off x="2057400" y="1177925"/>
            <a:ext cx="1549400" cy="4928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b="1" dirty="0">
                <a:solidFill>
                  <a:schemeClr val="bg1"/>
                </a:solidFill>
              </a:rPr>
              <a:t>V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I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K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T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O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59D4AA9-62C6-48F7-4CCC-FF131C9B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418" y="-1047766"/>
            <a:ext cx="5398182" cy="137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voedsel, maaltijd&#10;&#10;Automatisch gegenereerde beschrijving">
            <a:extLst>
              <a:ext uri="{FF2B5EF4-FFF2-40B4-BE49-F238E27FC236}">
                <a16:creationId xmlns:a16="http://schemas.microsoft.com/office/drawing/2014/main" id="{6C453B63-E404-336F-1D4F-3ED6744390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/>
          <a:stretch/>
        </p:blipFill>
        <p:spPr>
          <a:xfrm>
            <a:off x="3952240" y="0"/>
            <a:ext cx="728726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793D303-CB13-2AE5-844E-F1E47760C2EF}"/>
              </a:ext>
            </a:extLst>
          </p:cNvPr>
          <p:cNvSpPr txBox="1"/>
          <p:nvPr/>
        </p:nvSpPr>
        <p:spPr>
          <a:xfrm>
            <a:off x="1351280" y="1005840"/>
            <a:ext cx="10566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272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BBF4D-B049-7192-966E-9F3F40AB3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440" y="2336165"/>
            <a:ext cx="2981960" cy="1890395"/>
          </a:xfrm>
        </p:spPr>
        <p:txBody>
          <a:bodyPr>
            <a:noAutofit/>
          </a:bodyPr>
          <a:lstStyle/>
          <a:p>
            <a:r>
              <a:rPr lang="nl-BE" sz="4800" b="1" dirty="0">
                <a:solidFill>
                  <a:schemeClr val="bg1"/>
                </a:solidFill>
              </a:rPr>
              <a:t>A</a:t>
            </a:r>
            <a:br>
              <a:rPr lang="nl-BE" sz="4800" b="1" dirty="0">
                <a:solidFill>
                  <a:schemeClr val="bg1"/>
                </a:solidFill>
              </a:rPr>
            </a:br>
            <a:r>
              <a:rPr lang="nl-BE" sz="4800" b="1" dirty="0">
                <a:solidFill>
                  <a:schemeClr val="bg1"/>
                </a:solidFill>
              </a:rPr>
              <a:t>L</a:t>
            </a:r>
            <a:br>
              <a:rPr lang="nl-BE" sz="4800" b="1" dirty="0">
                <a:solidFill>
                  <a:schemeClr val="bg1"/>
                </a:solidFill>
              </a:rPr>
            </a:br>
            <a:r>
              <a:rPr lang="nl-BE" sz="4800" b="1" dirty="0">
                <a:solidFill>
                  <a:schemeClr val="bg1"/>
                </a:solidFill>
              </a:rPr>
              <a:t>E</a:t>
            </a:r>
            <a:br>
              <a:rPr lang="nl-BE" sz="4800" b="1" dirty="0">
                <a:solidFill>
                  <a:schemeClr val="bg1"/>
                </a:solidFill>
              </a:rPr>
            </a:br>
            <a:r>
              <a:rPr lang="nl-BE" sz="4800" b="1" dirty="0">
                <a:solidFill>
                  <a:schemeClr val="bg1"/>
                </a:solidFill>
              </a:rPr>
              <a:t>X</a:t>
            </a:r>
            <a:br>
              <a:rPr lang="nl-BE" sz="4800" b="1" dirty="0">
                <a:solidFill>
                  <a:schemeClr val="bg1"/>
                </a:solidFill>
              </a:rPr>
            </a:br>
            <a:r>
              <a:rPr lang="nl-BE" sz="4800" b="1" dirty="0">
                <a:solidFill>
                  <a:schemeClr val="bg1"/>
                </a:solidFill>
              </a:rPr>
              <a:t>A      </a:t>
            </a:r>
            <a:br>
              <a:rPr lang="nl-BE" sz="4800" b="1" dirty="0">
                <a:solidFill>
                  <a:schemeClr val="bg1"/>
                </a:solidFill>
              </a:rPr>
            </a:br>
            <a:r>
              <a:rPr lang="nl-BE" sz="4800" b="1" dirty="0">
                <a:solidFill>
                  <a:schemeClr val="bg1"/>
                </a:solidFill>
              </a:rPr>
              <a:t>N</a:t>
            </a:r>
            <a:br>
              <a:rPr lang="nl-BE" sz="4800" b="1" dirty="0">
                <a:solidFill>
                  <a:schemeClr val="bg1"/>
                </a:solidFill>
              </a:rPr>
            </a:br>
            <a:r>
              <a:rPr lang="nl-BE" sz="4800" b="1" dirty="0">
                <a:solidFill>
                  <a:schemeClr val="bg1"/>
                </a:solidFill>
              </a:rPr>
              <a:t>D</a:t>
            </a:r>
            <a:br>
              <a:rPr lang="nl-BE" sz="4800" b="1" dirty="0">
                <a:solidFill>
                  <a:schemeClr val="bg1"/>
                </a:solidFill>
              </a:rPr>
            </a:br>
            <a:r>
              <a:rPr lang="nl-BE" sz="4800" b="1" dirty="0">
                <a:solidFill>
                  <a:schemeClr val="bg1"/>
                </a:solidFill>
              </a:rPr>
              <a:t>E</a:t>
            </a:r>
            <a:br>
              <a:rPr lang="nl-BE" sz="4800" b="1" dirty="0">
                <a:solidFill>
                  <a:schemeClr val="bg1"/>
                </a:solidFill>
              </a:rPr>
            </a:br>
            <a:r>
              <a:rPr lang="nl-BE" sz="48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AE21041-876B-32C4-4288-96EAF4352759}"/>
              </a:ext>
            </a:extLst>
          </p:cNvPr>
          <p:cNvSpPr txBox="1"/>
          <p:nvPr/>
        </p:nvSpPr>
        <p:spPr>
          <a:xfrm>
            <a:off x="416560" y="5811520"/>
            <a:ext cx="366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>
                <a:solidFill>
                  <a:schemeClr val="bg1"/>
                </a:solidFill>
              </a:rPr>
              <a:t>FLEXN</a:t>
            </a:r>
            <a:endParaRPr lang="nl-BE" b="1" dirty="0">
              <a:solidFill>
                <a:schemeClr val="bg1"/>
              </a:solidFill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778A6AF-C861-2A42-17CD-80FFE156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05" y="0"/>
            <a:ext cx="5413375" cy="722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89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35743AC-32B6-7838-11D0-C83FA62D7E0F}"/>
              </a:ext>
            </a:extLst>
          </p:cNvPr>
          <p:cNvSpPr txBox="1"/>
          <p:nvPr/>
        </p:nvSpPr>
        <p:spPr>
          <a:xfrm>
            <a:off x="1270000" y="474345"/>
            <a:ext cx="13004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</a:t>
            </a:r>
          </a:p>
          <a:p>
            <a:endParaRPr lang="nl-BE" sz="5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F330BE-6673-E372-DA38-6B4564F0E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59" y="0"/>
            <a:ext cx="8610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4126A8A-A55B-7C7E-8D3D-808A62F15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66" r="18697"/>
          <a:stretch/>
        </p:blipFill>
        <p:spPr>
          <a:xfrm>
            <a:off x="4277710" y="0"/>
            <a:ext cx="5990897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8CB30B4-AD12-656C-38A2-1138C5E11D17}"/>
              </a:ext>
            </a:extLst>
          </p:cNvPr>
          <p:cNvSpPr txBox="1"/>
          <p:nvPr/>
        </p:nvSpPr>
        <p:spPr>
          <a:xfrm>
            <a:off x="1308537" y="1620521"/>
            <a:ext cx="122971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1138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BF9597F-E733-6C0B-9DCD-E6042CFAB6E8}"/>
              </a:ext>
            </a:extLst>
          </p:cNvPr>
          <p:cNvSpPr txBox="1"/>
          <p:nvPr/>
        </p:nvSpPr>
        <p:spPr>
          <a:xfrm>
            <a:off x="1991360" y="535305"/>
            <a:ext cx="1219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DA64A38-7FF3-8348-7A5C-8AEBF2D902C8}"/>
              </a:ext>
            </a:extLst>
          </p:cNvPr>
          <p:cNvSpPr txBox="1"/>
          <p:nvPr/>
        </p:nvSpPr>
        <p:spPr>
          <a:xfrm>
            <a:off x="477520" y="6059894"/>
            <a:ext cx="424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</a:rPr>
              <a:t>MATTN</a:t>
            </a:r>
            <a:endParaRPr lang="nl-BE" b="1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CE1FEC3-D915-0061-213B-CC06E1248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7" r="11329" b="4917"/>
          <a:stretch/>
        </p:blipFill>
        <p:spPr>
          <a:xfrm>
            <a:off x="3909848" y="0"/>
            <a:ext cx="7804632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3B7E5973-5074-B4DC-64D5-558DE91317D7}"/>
              </a:ext>
            </a:extLst>
          </p:cNvPr>
          <p:cNvSpPr txBox="1"/>
          <p:nvPr/>
        </p:nvSpPr>
        <p:spPr>
          <a:xfrm>
            <a:off x="1837559" y="889843"/>
            <a:ext cx="15036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A19A37-ABB6-5007-3255-7483DCDEE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418" y="0"/>
            <a:ext cx="6350102" cy="718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enselijk gezicht, kleding, person&#10;&#10;Automatisch gegenereerde beschrijving">
            <a:extLst>
              <a:ext uri="{FF2B5EF4-FFF2-40B4-BE49-F238E27FC236}">
                <a16:creationId xmlns:a16="http://schemas.microsoft.com/office/drawing/2014/main" id="{D33B08A9-BECE-6820-093C-FB66A433C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/>
          <a:stretch/>
        </p:blipFill>
        <p:spPr>
          <a:xfrm>
            <a:off x="4193628" y="-111760"/>
            <a:ext cx="9162566" cy="696976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EB07D87-FC34-EAFE-019F-7C05B7F3B863}"/>
              </a:ext>
            </a:extLst>
          </p:cNvPr>
          <p:cNvSpPr txBox="1"/>
          <p:nvPr/>
        </p:nvSpPr>
        <p:spPr>
          <a:xfrm>
            <a:off x="1765738" y="1639614"/>
            <a:ext cx="93542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2464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overdekt, voedsel&#10;&#10;Automatisch gegenereerde beschrijving">
            <a:extLst>
              <a:ext uri="{FF2B5EF4-FFF2-40B4-BE49-F238E27FC236}">
                <a16:creationId xmlns:a16="http://schemas.microsoft.com/office/drawing/2014/main" id="{16CAD92C-4536-B74A-9C06-19D74E6DC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6" r="13457"/>
          <a:stretch/>
        </p:blipFill>
        <p:spPr>
          <a:xfrm>
            <a:off x="4978400" y="0"/>
            <a:ext cx="537464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A921B19-C5AB-2163-EC78-2526C4DF64B8}"/>
              </a:ext>
            </a:extLst>
          </p:cNvPr>
          <p:cNvSpPr txBox="1"/>
          <p:nvPr/>
        </p:nvSpPr>
        <p:spPr>
          <a:xfrm>
            <a:off x="1727200" y="889843"/>
            <a:ext cx="19710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3454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506477D-04FB-E47B-B019-C2381391488D}"/>
              </a:ext>
            </a:extLst>
          </p:cNvPr>
          <p:cNvSpPr txBox="1"/>
          <p:nvPr/>
        </p:nvSpPr>
        <p:spPr>
          <a:xfrm>
            <a:off x="1483360" y="1305341"/>
            <a:ext cx="721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BFBB318-0B63-B98E-72ED-8A11F0F523F1}"/>
              </a:ext>
            </a:extLst>
          </p:cNvPr>
          <p:cNvSpPr txBox="1"/>
          <p:nvPr/>
        </p:nvSpPr>
        <p:spPr>
          <a:xfrm>
            <a:off x="436880" y="6045200"/>
            <a:ext cx="176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chemeClr val="bg1"/>
                </a:solidFill>
              </a:rPr>
              <a:t>IGOR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E99D1DC-16E2-8704-F15B-0303DE276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720" y="-100543"/>
            <a:ext cx="5021661" cy="7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A35C643-CE6C-DBD8-2EB0-13C8FC059A94}"/>
              </a:ext>
            </a:extLst>
          </p:cNvPr>
          <p:cNvSpPr txBox="1"/>
          <p:nvPr/>
        </p:nvSpPr>
        <p:spPr>
          <a:xfrm>
            <a:off x="1960880" y="1305341"/>
            <a:ext cx="1300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A9BA78-17FB-D045-C5BC-6E127B260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8"/>
          <a:stretch/>
        </p:blipFill>
        <p:spPr>
          <a:xfrm>
            <a:off x="5517931" y="-191738"/>
            <a:ext cx="4088524" cy="906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F7193BC-C308-CD4F-619C-EA4E3E35ABF8}"/>
              </a:ext>
            </a:extLst>
          </p:cNvPr>
          <p:cNvSpPr txBox="1"/>
          <p:nvPr/>
        </p:nvSpPr>
        <p:spPr>
          <a:xfrm>
            <a:off x="1767840" y="751840"/>
            <a:ext cx="13004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</a:p>
          <a:p>
            <a:r>
              <a:rPr lang="nl-BE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4FDE2ED-B19F-4B07-C7B0-5935E0FE4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880" y="-919383"/>
            <a:ext cx="4753679" cy="834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B0F99-2BA2-F69A-3EDC-9926E59F2326}"/>
              </a:ext>
            </a:extLst>
          </p:cNvPr>
          <p:cNvSpPr txBox="1">
            <a:spLocks/>
          </p:cNvSpPr>
          <p:nvPr/>
        </p:nvSpPr>
        <p:spPr>
          <a:xfrm>
            <a:off x="2057400" y="1177925"/>
            <a:ext cx="1549400" cy="4928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b="1" dirty="0">
                <a:solidFill>
                  <a:schemeClr val="bg1"/>
                </a:solidFill>
              </a:rPr>
              <a:t>K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A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Y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L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E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ED6AD59-6A1C-CEFA-EF39-AF5DD265E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933" y="0"/>
            <a:ext cx="7972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4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09477-09FF-4BB8-B3A8-4C9D6B60B6B7}"/>
              </a:ext>
            </a:extLst>
          </p:cNvPr>
          <p:cNvSpPr txBox="1">
            <a:spLocks/>
          </p:cNvSpPr>
          <p:nvPr/>
        </p:nvSpPr>
        <p:spPr>
          <a:xfrm>
            <a:off x="2057400" y="1177925"/>
            <a:ext cx="1549400" cy="4928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b="1" dirty="0">
                <a:solidFill>
                  <a:schemeClr val="bg1"/>
                </a:solidFill>
              </a:rPr>
              <a:t>Y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B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E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11EEA93-FCE1-AB91-8A2E-1609AA068A5C}"/>
              </a:ext>
            </a:extLst>
          </p:cNvPr>
          <p:cNvSpPr txBox="1"/>
          <p:nvPr/>
        </p:nvSpPr>
        <p:spPr>
          <a:xfrm>
            <a:off x="863600" y="5405120"/>
            <a:ext cx="227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</a:rPr>
              <a:t>MARCKQUE</a:t>
            </a:r>
            <a:endParaRPr lang="nl-BE" b="1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73901B5-A9EC-D41A-F457-598FEFF51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0" r="7420"/>
          <a:stretch/>
        </p:blipFill>
        <p:spPr>
          <a:xfrm>
            <a:off x="4333240" y="-448860"/>
            <a:ext cx="6700520" cy="73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254</Words>
  <Application>Microsoft Office PowerPoint</Application>
  <PresentationFormat>Breedbeeld</PresentationFormat>
  <Paragraphs>156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Kantoorthema</vt:lpstr>
      <vt:lpstr>LEIDING</vt:lpstr>
      <vt:lpstr>E M M A  C O O L 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 O O R</vt:lpstr>
      <vt:lpstr>PowerPoint-presentatie</vt:lpstr>
      <vt:lpstr>PowerPoint-presentatie</vt:lpstr>
      <vt:lpstr>B R U N O</vt:lpstr>
      <vt:lpstr>PowerPoint-presentatie</vt:lpstr>
      <vt:lpstr>PowerPoint-presentatie</vt:lpstr>
      <vt:lpstr>T H I E B E N</vt:lpstr>
      <vt:lpstr>PowerPoint-presentatie</vt:lpstr>
      <vt:lpstr>PowerPoint-presentatie</vt:lpstr>
      <vt:lpstr>PowerPoint-presentatie</vt:lpstr>
      <vt:lpstr>PowerPoint-presentatie</vt:lpstr>
      <vt:lpstr>Z Y T H A</vt:lpstr>
      <vt:lpstr>L A U R E N</vt:lpstr>
      <vt:lpstr>PowerPoint-presentatie</vt:lpstr>
      <vt:lpstr>PowerPoint-presentatie</vt:lpstr>
      <vt:lpstr>L O R E N Z O</vt:lpstr>
      <vt:lpstr>M A X I M </vt:lpstr>
      <vt:lpstr>PowerPoint-presentatie</vt:lpstr>
      <vt:lpstr>PowerPoint-presentatie</vt:lpstr>
      <vt:lpstr>A L E X A       N D E R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JONGHERNIEUWERS</dc:title>
  <dc:creator>Vandriessche Margot</dc:creator>
  <cp:lastModifiedBy>Jaron Notebaert</cp:lastModifiedBy>
  <cp:revision>12</cp:revision>
  <dcterms:created xsi:type="dcterms:W3CDTF">2023-09-11T12:07:45Z</dcterms:created>
  <dcterms:modified xsi:type="dcterms:W3CDTF">2024-01-03T18:00:34Z</dcterms:modified>
</cp:coreProperties>
</file>