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310" r:id="rId3"/>
    <p:sldId id="300" r:id="rId4"/>
    <p:sldId id="311" r:id="rId5"/>
    <p:sldId id="327" r:id="rId6"/>
    <p:sldId id="307" r:id="rId7"/>
    <p:sldId id="301" r:id="rId8"/>
    <p:sldId id="305" r:id="rId9"/>
    <p:sldId id="312" r:id="rId10"/>
    <p:sldId id="302" r:id="rId11"/>
    <p:sldId id="323" r:id="rId12"/>
    <p:sldId id="313" r:id="rId13"/>
    <p:sldId id="324" r:id="rId14"/>
    <p:sldId id="314" r:id="rId15"/>
    <p:sldId id="306" r:id="rId16"/>
    <p:sldId id="315" r:id="rId17"/>
    <p:sldId id="308" r:id="rId18"/>
    <p:sldId id="316" r:id="rId19"/>
    <p:sldId id="325" r:id="rId20"/>
    <p:sldId id="318" r:id="rId21"/>
    <p:sldId id="309" r:id="rId22"/>
    <p:sldId id="326" r:id="rId23"/>
    <p:sldId id="317" r:id="rId24"/>
    <p:sldId id="319" r:id="rId25"/>
    <p:sldId id="320" r:id="rId26"/>
    <p:sldId id="322" r:id="rId27"/>
    <p:sldId id="321" r:id="rId28"/>
    <p:sldId id="328" r:id="rId29"/>
    <p:sldId id="303" r:id="rId30"/>
    <p:sldId id="304" r:id="rId31"/>
    <p:sldId id="329" r:id="rId32"/>
    <p:sldId id="337" r:id="rId33"/>
    <p:sldId id="336" r:id="rId34"/>
    <p:sldId id="332" r:id="rId35"/>
    <p:sldId id="339" r:id="rId36"/>
    <p:sldId id="330" r:id="rId37"/>
    <p:sldId id="331" r:id="rId38"/>
    <p:sldId id="333" r:id="rId39"/>
    <p:sldId id="338" r:id="rId40"/>
    <p:sldId id="334" r:id="rId41"/>
    <p:sldId id="335" r:id="rId42"/>
    <p:sldId id="340" r:id="rId43"/>
    <p:sldId id="355" r:id="rId44"/>
    <p:sldId id="342" r:id="rId45"/>
    <p:sldId id="343" r:id="rId46"/>
    <p:sldId id="344" r:id="rId47"/>
    <p:sldId id="341" r:id="rId48"/>
    <p:sldId id="346" r:id="rId49"/>
    <p:sldId id="347" r:id="rId50"/>
    <p:sldId id="348" r:id="rId51"/>
    <p:sldId id="349" r:id="rId52"/>
    <p:sldId id="345" r:id="rId53"/>
    <p:sldId id="350" r:id="rId54"/>
    <p:sldId id="351" r:id="rId55"/>
    <p:sldId id="352" r:id="rId56"/>
    <p:sldId id="452" r:id="rId57"/>
    <p:sldId id="353" r:id="rId58"/>
    <p:sldId id="354" r:id="rId59"/>
    <p:sldId id="356" r:id="rId60"/>
    <p:sldId id="357" r:id="rId61"/>
    <p:sldId id="358" r:id="rId62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39" autoAdjust="0"/>
    <p:restoredTop sz="94660"/>
  </p:normalViewPr>
  <p:slideViewPr>
    <p:cSldViewPr snapToGrid="0">
      <p:cViewPr varScale="1">
        <p:scale>
          <a:sx n="84" d="100"/>
          <a:sy n="84" d="100"/>
        </p:scale>
        <p:origin x="605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3573DE-F565-5BA5-065E-3C18D3E3E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628CB31-92FF-8208-80D2-6068A4CD5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2474DD-DA70-D97F-0031-FB9C7241F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95793EA-6285-DB8A-5A61-A01CB8C75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AA7030F-E4D5-9804-F91C-EF937406A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0380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8720D4-7BB9-D602-FB81-06C0CAB2F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0C1C3C7-BB5C-7D1C-68D8-08F2A371E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B81467A-BF86-96DD-6F76-23B5104F2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E058FCD-CA43-F218-DA53-3D289B4E7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F56DCD-492E-0358-9965-E1A4C8C5E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0363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4D878DD-75B1-8AED-6F9E-2BBABCA99F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0054467-690C-27BF-ED33-792BF2C8B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3FCCBD3-D8E7-617B-DA7E-1B769F9CF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3F519B-83C8-CE58-7E17-099798094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660F16C-BA60-91C3-C664-6D080FDFB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7848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6E2F45-CC6A-8A45-22CA-666ED9877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1C1E37-1EE6-E972-5655-9386F2929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ADE49BF-9DF4-E68C-2DA9-964BA3C27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7AB14A8-1730-C58B-C31A-A15AA31C9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3B7945E-97B2-669F-1167-A05B63242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1837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45D8FC-7EDF-DF3C-0F2B-7FDE5BE01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32009B5-4E27-E6C1-33A8-EF15F0A8A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A3B8A0B-6C21-4FE8-6074-D721F8C38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101CF22-EC6D-5BFE-7E99-31901173C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4C22EDF-E48D-5C49-C97D-3E6183739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651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D1C137-C772-F6F6-A7E2-B7E94AD49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77B521-8026-080D-4006-995ACD3AD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F1F24BC-7094-302E-6E85-71F76389C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65DAE53-2ED0-5AA9-C9B3-442A71093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4009666-309D-9862-1187-40222FE25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8E99FA7-CB89-8CC2-26F2-E98FB7769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2413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D88A52-3567-C07A-44A1-94AABCB1B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D2AB34D-9E7D-89DC-6830-D07F7CA40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CC1372A-6818-4CD3-D921-84C42D9F3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AACCD1B-161A-5B3D-A7D6-CB934F32B8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AB343C3-647C-39DF-7A2D-5C468060E1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30BEDD3-854C-3DFD-8B8D-0CF7EB043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F07657C-51C0-9016-2BC8-4A63B5148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D3D7124-2BE4-F9BE-CE17-393CF970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5564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E8208-4829-BA51-7A7C-EA567868B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FC190F3-B7DF-4622-477B-15FDFA973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0AFA1EC-1E56-88B3-BDA3-6F6F878C9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5C0E15-0FC6-331C-9144-D7BCA21A2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6833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DFCA9D4-48CF-446D-842B-C929D2825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EF3EDA1-053E-0866-E6F6-8FE12290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6558C32-AE37-B111-B840-882C59ED1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7062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AA4B23-B2DB-3530-4FF4-D80E2FCBF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CBA1B3-A44C-20D9-BA0D-5B4298E9C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58B50D7-D2B1-5B9F-FC9B-6915DBD35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AAC9A50-DC3D-C6D3-D919-3BD627244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9245C8E-D489-7D91-C96D-38B193D57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E47E1B6-934A-1729-EE3C-2E2454FF4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9923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587BCD-DDF5-6D4D-BC2D-22D47F79B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6A41596-719B-66CA-60DE-26C8ECDB10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6A0AD7F-67E5-4C6B-1CD3-97C98EAAE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AA7F908-55AC-91B5-922E-2C87CB397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DA5BD2D-561C-64BB-9838-AAB7C4EBA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095B6FE-58CB-CF65-A2E5-4F5CD2F76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4525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0">
              <a:srgbClr val="00B0F0"/>
            </a:gs>
            <a:gs pos="69000">
              <a:srgbClr val="00B0F0"/>
            </a:gs>
            <a:gs pos="0">
              <a:schemeClr val="accent2">
                <a:lumMod val="60000"/>
                <a:lumOff val="4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460899C-A3BF-AB78-05C3-885D49B11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78A95D1-D242-4730-A05C-44F3B1C63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0DE378-DE59-F1F3-D84B-5F6EBCDA9C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0D6338B-E8AC-8A3D-69BE-D06A11F74F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1D0E62-3445-EE02-E9F9-6CD8F09E04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74062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Afbeelding met buitenshuis, boom, persoon, kleding&#10;&#10;Automatisch gegenereerde beschrijving">
            <a:extLst>
              <a:ext uri="{FF2B5EF4-FFF2-40B4-BE49-F238E27FC236}">
                <a16:creationId xmlns:a16="http://schemas.microsoft.com/office/drawing/2014/main" id="{2DF4B4B1-DF62-424D-4E69-032C626D76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42" b="1067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4EAE0E6-2C10-2335-DB48-0784A0193D6C}"/>
              </a:ext>
            </a:extLst>
          </p:cNvPr>
          <p:cNvSpPr txBox="1"/>
          <p:nvPr/>
        </p:nvSpPr>
        <p:spPr>
          <a:xfrm>
            <a:off x="3213699" y="2767280"/>
            <a:ext cx="57646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8000" b="1" dirty="0">
                <a:solidFill>
                  <a:srgbClr val="FFFFFF"/>
                </a:solidFill>
                <a:latin typeface="+mj-lt"/>
              </a:rPr>
              <a:t>JONGKNAPEN</a:t>
            </a:r>
            <a:endParaRPr lang="fr-BE" sz="8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975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A711BF3-DF95-A32E-E3C1-20FC43FFA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8" b="327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39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6BAE2EE7-54A5-0D26-BB01-54C7DEB23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1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77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641B76EB-94F4-5279-793D-0FD165AC4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13" y="-3272916"/>
            <a:ext cx="10049773" cy="1340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79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EFED32B-611D-BA19-98A2-A66A88705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9331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5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19BC50D8-9568-33A8-C0CB-D81DA884D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854" y="-3710982"/>
            <a:ext cx="7924291" cy="1056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11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DF072AC8-9266-4B7D-7427-F5B03532D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545" y="-1628498"/>
            <a:ext cx="6362910" cy="848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96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22CA0EB2-B17A-1CEA-07EC-601015FBA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290" y="-1688927"/>
            <a:ext cx="7125419" cy="950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82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ECBFE79D-22E1-E2B7-5FF8-6F6CA4B00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47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C2799582-1CA3-8959-AECD-6FBB7D434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38" y="-3276569"/>
            <a:ext cx="10817524" cy="1442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39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ED8F40F-8210-3898-69E2-F5FED1D66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2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>
            <a:extLst>
              <a:ext uri="{FF2B5EF4-FFF2-40B4-BE49-F238E27FC236}">
                <a16:creationId xmlns:a16="http://schemas.microsoft.com/office/drawing/2014/main" id="{49EB35C1-1780-E4DA-2148-6F0B1C26F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688" y="-1329357"/>
            <a:ext cx="6138623" cy="818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32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152FA604-8630-18A1-D19D-311EF3451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4" b="23648"/>
          <a:stretch/>
        </p:blipFill>
        <p:spPr bwMode="auto">
          <a:xfrm>
            <a:off x="1865059" y="-70467"/>
            <a:ext cx="8461881" cy="692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32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F6E2ED6C-891F-EE02-2C1F-ED10396BB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99" y="-3584423"/>
            <a:ext cx="7829401" cy="1044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8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1C1191E-EAAC-D975-BE40-96FFFC408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9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1639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C370F3B8-6D39-DD9E-1E3A-47EA49972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35" b="1828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01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E9EF679C-1E5D-F9FD-FE81-EE2B1E3B8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641" y="-3387785"/>
            <a:ext cx="9704717" cy="1293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25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67A2AB6A-AD01-4063-0F77-EC84F0D03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525" y="-1012381"/>
            <a:ext cx="5796950" cy="870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11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Rectangle 215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8F0CF79B-5403-54D3-5AE3-046192DEE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98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>
            <a:extLst>
              <a:ext uri="{FF2B5EF4-FFF2-40B4-BE49-F238E27FC236}">
                <a16:creationId xmlns:a16="http://schemas.microsoft.com/office/drawing/2014/main" id="{29FA771A-B7A7-4110-F3B4-C80EEF069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313" y="-3558534"/>
            <a:ext cx="9135373" cy="1218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48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0D9246E-1D49-470D-1047-421B212D5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4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2" name="Rectangle 256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4CCA675E-598E-321B-ADAD-7F8ADA8F31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4" b="1254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05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CE3DB55-62E7-0FCE-0DC1-7584E2F67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290" y="-1351005"/>
            <a:ext cx="7499927" cy="1000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0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6B27FA47-B21E-8D9A-2538-D91F866BD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217" y="-341745"/>
            <a:ext cx="12308434" cy="922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79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buitenshuis, boom, hemel, persoon&#10;&#10;Automatisch gegenereerde beschrijving">
            <a:extLst>
              <a:ext uri="{FF2B5EF4-FFF2-40B4-BE49-F238E27FC236}">
                <a16:creationId xmlns:a16="http://schemas.microsoft.com/office/drawing/2014/main" id="{72AEC4B7-C5BB-CDAD-DD31-F3A5519710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40" b="167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04BE2CD-D86B-AF5E-07CB-2FFC46CFDAC9}"/>
              </a:ext>
            </a:extLst>
          </p:cNvPr>
          <p:cNvSpPr txBox="1"/>
          <p:nvPr/>
        </p:nvSpPr>
        <p:spPr>
          <a:xfrm>
            <a:off x="4304232" y="2767280"/>
            <a:ext cx="35835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KNAPEN</a:t>
            </a:r>
            <a:endParaRPr kumimoji="0" lang="fr-BE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30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persoon, zwembad, boom&#10;&#10;Automatisch gegenereerde beschrijving">
            <a:extLst>
              <a:ext uri="{FF2B5EF4-FFF2-40B4-BE49-F238E27FC236}">
                <a16:creationId xmlns:a16="http://schemas.microsoft.com/office/drawing/2014/main" id="{0186543A-D2CE-3FC0-4D2C-BCE045006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3523"/>
            <a:ext cx="12192000" cy="914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9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persoon, grot, Menselijk gezicht&#10;&#10;Automatisch gegenereerde beschrijving">
            <a:extLst>
              <a:ext uri="{FF2B5EF4-FFF2-40B4-BE49-F238E27FC236}">
                <a16:creationId xmlns:a16="http://schemas.microsoft.com/office/drawing/2014/main" id="{41555BD2-3822-FAC5-2AC6-263CEFA12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179" y="0"/>
            <a:ext cx="51416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0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persoon, person, Menselijk gezicht&#10;&#10;Automatisch gegenereerde beschrijving">
            <a:extLst>
              <a:ext uri="{FF2B5EF4-FFF2-40B4-BE49-F238E27FC236}">
                <a16:creationId xmlns:a16="http://schemas.microsoft.com/office/drawing/2014/main" id="{6A89FAF0-31AC-FA83-8443-7FCCE440D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02" y="-2251151"/>
            <a:ext cx="6829395" cy="910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8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hemel, wolk, boom&#10;&#10;Automatisch gegenereerde beschrijving">
            <a:extLst>
              <a:ext uri="{FF2B5EF4-FFF2-40B4-BE49-F238E27FC236}">
                <a16:creationId xmlns:a16="http://schemas.microsoft.com/office/drawing/2014/main" id="{7DE23F16-1FDA-2178-1594-54815253DD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5" b="38491"/>
          <a:stretch/>
        </p:blipFill>
        <p:spPr>
          <a:xfrm>
            <a:off x="1861092" y="-827"/>
            <a:ext cx="8469816" cy="685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2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persoon, buitenshuis, hemel&#10;&#10;Automatisch gegenereerde beschrijving">
            <a:extLst>
              <a:ext uri="{FF2B5EF4-FFF2-40B4-BE49-F238E27FC236}">
                <a16:creationId xmlns:a16="http://schemas.microsoft.com/office/drawing/2014/main" id="{13E9FB80-043C-192E-72E7-023FCB282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762" y="-1443967"/>
            <a:ext cx="6226475" cy="830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1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ras, kleding, buitenshuis, persoon&#10;&#10;Automatisch gegenereerde beschrijving">
            <a:extLst>
              <a:ext uri="{FF2B5EF4-FFF2-40B4-BE49-F238E27FC236}">
                <a16:creationId xmlns:a16="http://schemas.microsoft.com/office/drawing/2014/main" id="{E7363157-9048-9AC8-EF05-54C2A1EE7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712" y="0"/>
            <a:ext cx="7316576" cy="975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6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muur, overdekt, persoon, meubels&#10;&#10;Automatisch gegenereerde beschrijving">
            <a:extLst>
              <a:ext uri="{FF2B5EF4-FFF2-40B4-BE49-F238E27FC236}">
                <a16:creationId xmlns:a16="http://schemas.microsoft.com/office/drawing/2014/main" id="{076CFEA3-B890-6290-2AA3-10F209E9F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3522"/>
            <a:ext cx="12191999" cy="914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3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persoon, hemel, zwembad&#10;&#10;Automatisch gegenereerde beschrijving">
            <a:extLst>
              <a:ext uri="{FF2B5EF4-FFF2-40B4-BE49-F238E27FC236}">
                <a16:creationId xmlns:a16="http://schemas.microsoft.com/office/drawing/2014/main" id="{B402220B-8C9E-6F42-632F-9C74AD385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133" y="-474452"/>
            <a:ext cx="6613734" cy="882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6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>
            <a:extLst>
              <a:ext uri="{FF2B5EF4-FFF2-40B4-BE49-F238E27FC236}">
                <a16:creationId xmlns:a16="http://schemas.microsoft.com/office/drawing/2014/main" id="{4D2CDB77-91CE-24EC-DB75-E2812C9E8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450" y="-472405"/>
            <a:ext cx="6751100" cy="900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70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persoon, boom, schoeisel&#10;&#10;Automatisch gegenereerde beschrijving">
            <a:extLst>
              <a:ext uri="{FF2B5EF4-FFF2-40B4-BE49-F238E27FC236}">
                <a16:creationId xmlns:a16="http://schemas.microsoft.com/office/drawing/2014/main" id="{0EC2F6B9-B1C7-3E92-8B00-47B56FE38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856" y="-1811053"/>
            <a:ext cx="7082287" cy="944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0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kleding, buitenshuis, hemel&#10;&#10;Automatisch gegenereerde beschrijving">
            <a:extLst>
              <a:ext uri="{FF2B5EF4-FFF2-40B4-BE49-F238E27FC236}">
                <a16:creationId xmlns:a16="http://schemas.microsoft.com/office/drawing/2014/main" id="{63ECACCA-01FB-5EAF-A9AC-95D56D783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0" y="-826984"/>
            <a:ext cx="11188460" cy="838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6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hemel, wolk, boom&#10;&#10;Automatisch gegenereerde beschrijving">
            <a:extLst>
              <a:ext uri="{FF2B5EF4-FFF2-40B4-BE49-F238E27FC236}">
                <a16:creationId xmlns:a16="http://schemas.microsoft.com/office/drawing/2014/main" id="{8C4F75F0-AECF-21C9-E465-13E44B94D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668" y="-3227712"/>
            <a:ext cx="7858664" cy="1397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A2B4D8A-3872-EBE0-1C9E-A88468CC5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0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boom, persoon, gras&#10;&#10;Automatisch gegenereerde beschrijving">
            <a:extLst>
              <a:ext uri="{FF2B5EF4-FFF2-40B4-BE49-F238E27FC236}">
                <a16:creationId xmlns:a16="http://schemas.microsoft.com/office/drawing/2014/main" id="{63FD4290-20AE-AFCD-4360-51C5FF55C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581" y="-1969258"/>
            <a:ext cx="7392838" cy="986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8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gras, schoeisel, persoon&#10;&#10;Automatisch gegenereerde beschrijving">
            <a:extLst>
              <a:ext uri="{FF2B5EF4-FFF2-40B4-BE49-F238E27FC236}">
                <a16:creationId xmlns:a16="http://schemas.microsoft.com/office/drawing/2014/main" id="{14A1C7F0-C7E9-5A5F-2FFD-D07EFDEBB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752" y="0"/>
            <a:ext cx="6688496" cy="892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22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Menselijk gezicht, kleding, persoon, glimlach&#10;&#10;Automatisch gegenereerde beschrijving">
            <a:extLst>
              <a:ext uri="{FF2B5EF4-FFF2-40B4-BE49-F238E27FC236}">
                <a16:creationId xmlns:a16="http://schemas.microsoft.com/office/drawing/2014/main" id="{A98A365D-E7B6-C399-7253-0E004359F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336" y="-1698860"/>
            <a:ext cx="6415327" cy="855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4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hemel, boom, wolk&#10;&#10;Automatisch gegenereerde beschrijving">
            <a:extLst>
              <a:ext uri="{FF2B5EF4-FFF2-40B4-BE49-F238E27FC236}">
                <a16:creationId xmlns:a16="http://schemas.microsoft.com/office/drawing/2014/main" id="{08749E91-E12C-2C81-30F0-A4E8708B6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732" y="-1890951"/>
            <a:ext cx="6314536" cy="1122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4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hemel, buitenshuis, wolk, persoon&#10;&#10;Automatisch gegenereerde beschrijving">
            <a:extLst>
              <a:ext uri="{FF2B5EF4-FFF2-40B4-BE49-F238E27FC236}">
                <a16:creationId xmlns:a16="http://schemas.microsoft.com/office/drawing/2014/main" id="{92C48AAF-B863-E8E2-842A-7586C00F8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1761"/>
            <a:ext cx="12191999" cy="914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8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kleding, persoon, hemel&#10;&#10;Automatisch gegenereerde beschrijving">
            <a:extLst>
              <a:ext uri="{FF2B5EF4-FFF2-40B4-BE49-F238E27FC236}">
                <a16:creationId xmlns:a16="http://schemas.microsoft.com/office/drawing/2014/main" id="{40477B45-70F1-2849-9215-7D6A8F94E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574" y="-1535502"/>
            <a:ext cx="6292852" cy="839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9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254C2BB-FB36-5DBD-7A0E-1F497F4B4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6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persoon, person, hemel&#10;&#10;Automatisch gegenereerde beschrijving">
            <a:extLst>
              <a:ext uri="{FF2B5EF4-FFF2-40B4-BE49-F238E27FC236}">
                <a16:creationId xmlns:a16="http://schemas.microsoft.com/office/drawing/2014/main" id="{6BB75A8D-07BD-8D76-9F9E-3701E172B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2013"/>
            <a:ext cx="12192000" cy="914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2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schoeisel, kleding, buitenshuis, persoon&#10;&#10;Automatisch gegenereerde beschrijving">
            <a:extLst>
              <a:ext uri="{FF2B5EF4-FFF2-40B4-BE49-F238E27FC236}">
                <a16:creationId xmlns:a16="http://schemas.microsoft.com/office/drawing/2014/main" id="{9D35395D-EEDD-05D3-02BD-28A4DBB28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562" y="-638387"/>
            <a:ext cx="6098876" cy="813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2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hemel, buitenshuis, wolk&#10;&#10;Automatisch gegenereerde beschrijving">
            <a:extLst>
              <a:ext uri="{FF2B5EF4-FFF2-40B4-BE49-F238E27FC236}">
                <a16:creationId xmlns:a16="http://schemas.microsoft.com/office/drawing/2014/main" id="{B98AFE09-C0E1-87E2-BB1B-1E59A5F45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280" y="-2619344"/>
            <a:ext cx="7105440" cy="947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9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ras, buitenshuis, schoeisel, hemel&#10;&#10;Automatisch gegenereerde beschrijving">
            <a:extLst>
              <a:ext uri="{FF2B5EF4-FFF2-40B4-BE49-F238E27FC236}">
                <a16:creationId xmlns:a16="http://schemas.microsoft.com/office/drawing/2014/main" id="{73A5ECC0-169E-9545-263C-D7AE0339E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082" y="-1083187"/>
            <a:ext cx="6765835" cy="902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36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overdekt, muur, vloer, bank&#10;&#10;Automatisch gegenereerde beschrijving">
            <a:extLst>
              <a:ext uri="{FF2B5EF4-FFF2-40B4-BE49-F238E27FC236}">
                <a16:creationId xmlns:a16="http://schemas.microsoft.com/office/drawing/2014/main" id="{76CFE6E6-1DA6-0934-202F-8144DB9F9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215" y="-2817753"/>
            <a:ext cx="8807570" cy="1174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3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strand, persoon, grond&#10;&#10;Automatisch gegenereerde beschrijving">
            <a:extLst>
              <a:ext uri="{FF2B5EF4-FFF2-40B4-BE49-F238E27FC236}">
                <a16:creationId xmlns:a16="http://schemas.microsoft.com/office/drawing/2014/main" id="{B5F0099A-39C3-700A-F9C8-09AE65FAA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609" y="-2619249"/>
            <a:ext cx="12639755" cy="947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0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E597C77-5C26-DF57-3C08-67EBBDDDC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481" y="-805025"/>
            <a:ext cx="6783355" cy="904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80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gras, persoon, hemel&#10;&#10;Automatisch gegenereerde beschrijving">
            <a:extLst>
              <a:ext uri="{FF2B5EF4-FFF2-40B4-BE49-F238E27FC236}">
                <a16:creationId xmlns:a16="http://schemas.microsoft.com/office/drawing/2014/main" id="{FA1124AD-3370-963D-41F1-B7E19A37C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3522"/>
            <a:ext cx="12191999" cy="914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1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kleding, voedsel, maaltijd&#10;&#10;Automatisch gegenereerde beschrijving">
            <a:extLst>
              <a:ext uri="{FF2B5EF4-FFF2-40B4-BE49-F238E27FC236}">
                <a16:creationId xmlns:a16="http://schemas.microsoft.com/office/drawing/2014/main" id="{C4C2C815-E3BA-F8F7-6795-39C029969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7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AD4F906-163F-6049-467F-357AE29E0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595" y="-444241"/>
            <a:ext cx="6372809" cy="849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53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1F16AEB4-BD8E-515C-60E0-AA02D4A3F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605" y="-1663014"/>
            <a:ext cx="6388789" cy="852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12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buitenshuis, boom, speeltuin, hemel&#10;&#10;Automatisch gegenereerde beschrijving">
            <a:extLst>
              <a:ext uri="{FF2B5EF4-FFF2-40B4-BE49-F238E27FC236}">
                <a16:creationId xmlns:a16="http://schemas.microsoft.com/office/drawing/2014/main" id="{788B3E4E-28F0-7AE0-C74C-78EFD5D735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7" b="1083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boom, hemel, speeltuin&#10;&#10;Automatisch gegenereerde beschrijving">
            <a:extLst>
              <a:ext uri="{FF2B5EF4-FFF2-40B4-BE49-F238E27FC236}">
                <a16:creationId xmlns:a16="http://schemas.microsoft.com/office/drawing/2014/main" id="{C72895E0-F554-B747-BFC9-E703F7F22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04" y="-1276709"/>
            <a:ext cx="9805314" cy="1307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8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A08F5E6-33E2-EC6E-8793-0AEC46814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88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6A38E56A-47B2-BD3A-FF94-96AB07FC2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631" y="-2249793"/>
            <a:ext cx="6828737" cy="910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50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81C36181-9CB9-80F5-146A-6E4C880E9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56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</Words>
  <Application>Microsoft Office PowerPoint</Application>
  <PresentationFormat>Breedbeeld</PresentationFormat>
  <Paragraphs>2</Paragraphs>
  <Slides>61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61</vt:i4>
      </vt:variant>
    </vt:vector>
  </HeadingPairs>
  <TitlesOfParts>
    <vt:vector size="65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JONGHERNIEUWERS</dc:title>
  <dc:creator>Vandriessche Margot</dc:creator>
  <cp:lastModifiedBy>Jaron Notebaert</cp:lastModifiedBy>
  <cp:revision>9</cp:revision>
  <dcterms:created xsi:type="dcterms:W3CDTF">2023-09-11T12:07:45Z</dcterms:created>
  <dcterms:modified xsi:type="dcterms:W3CDTF">2024-01-03T17:53:20Z</dcterms:modified>
</cp:coreProperties>
</file>